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1" r:id="rId7"/>
    <p:sldId id="262" r:id="rId8"/>
    <p:sldId id="295" r:id="rId9"/>
    <p:sldId id="289" r:id="rId10"/>
    <p:sldId id="264" r:id="rId11"/>
    <p:sldId id="258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9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224" y="56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F8075-1A65-4E2D-86FD-3149223795BF}" type="datetime1">
              <a:rPr lang="ru-RU" smtClean="0"/>
              <a:t>18.04.2025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790-AAC1-45DA-A380-9B168CABEF7B}" type="datetime1">
              <a:rPr lang="ru-RU" smtClean="0"/>
              <a:pPr/>
              <a:t>18.04.2025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2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2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31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5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19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1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css.ru/cssref/default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ms.yandex.ru/" TargetMode="External"/><Relationship Id="rId4" Type="http://schemas.openxmlformats.org/officeDocument/2006/relationships/hyperlink" Target="https://getbootstrap.com/doc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2914" y="4123112"/>
            <a:ext cx="4941771" cy="11222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" sz="4000" b="1" dirty="0" err="1">
                <a:ea typeface="+mn-ea"/>
              </a:rPr>
              <a:t>Smart_cook</a:t>
            </a:r>
            <a:endParaRPr lang="en" sz="4000" b="1" dirty="0">
              <a:ea typeface="+mn-ea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3976" y="5586890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err="1"/>
              <a:t>Будыгин</a:t>
            </a:r>
            <a:r>
              <a:rPr lang="ru-RU" sz="20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32" y="136526"/>
            <a:ext cx="3171825" cy="1325563"/>
          </a:xfrm>
        </p:spPr>
        <p:txBody>
          <a:bodyPr rtlCol="0"/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Файловая система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0931F0-DECB-2AA9-B685-9944F494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86" y="709611"/>
            <a:ext cx="4203700" cy="5829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E1364D-9F52-73E3-E48D-491FB34B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4" y="709612"/>
            <a:ext cx="3340146" cy="582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DBEC3-256F-164D-A438-8B5786636A84}"/>
              </a:ext>
            </a:extLst>
          </p:cNvPr>
          <p:cNvSpPr txBox="1"/>
          <p:nvPr/>
        </p:nvSpPr>
        <p:spPr>
          <a:xfrm>
            <a:off x="3049675" y="324684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2B5490-8F99-FAD1-6711-A3AF9D85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188" y="5312175"/>
            <a:ext cx="4127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659" y="3405913"/>
            <a:ext cx="5046298" cy="585788"/>
          </a:xfrm>
        </p:spPr>
        <p:txBody>
          <a:bodyPr rtlCol="0">
            <a:noAutofit/>
          </a:bodyPr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Внешний вид приложения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BC878C-66C8-64EB-75FB-7E606BB7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8"/>
          <a:stretch/>
        </p:blipFill>
        <p:spPr>
          <a:xfrm>
            <a:off x="5619108" y="282496"/>
            <a:ext cx="6293400" cy="255353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35971A1-7C05-DE21-46C0-3F6F6A3C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35"/>
          <a:stretch/>
        </p:blipFill>
        <p:spPr>
          <a:xfrm>
            <a:off x="5482564" y="4619676"/>
            <a:ext cx="6657082" cy="19192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7239ACC-A50B-541E-338D-B5130C1D1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2" y="396290"/>
            <a:ext cx="5070420" cy="2873908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04BE045-0A74-FEFD-7F44-B9F159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" y="3704366"/>
            <a:ext cx="5566754" cy="3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68" y="80916"/>
            <a:ext cx="8421688" cy="1325563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Схема кода</a:t>
            </a:r>
            <a:endParaRPr lang="ru-RU" dirty="0"/>
          </a:p>
        </p:txBody>
      </p:sp>
      <p:sp>
        <p:nvSpPr>
          <p:cNvPr id="82" name="Номер слайда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7C164B05-CD54-22A4-62DF-FDDC22790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07942"/>
              </p:ext>
            </p:extLst>
          </p:nvPr>
        </p:nvGraphicFramePr>
        <p:xfrm>
          <a:off x="1738312" y="1131650"/>
          <a:ext cx="8128000" cy="3876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833572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472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Папка/файл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2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connect_api</a:t>
                      </a:r>
                      <a:endParaRPr lang="e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Подключение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капчи и </a:t>
                      </a:r>
                      <a:r>
                        <a:rPr lang="ru-RU" dirty="0" err="1"/>
                        <a:t>гпт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</a:t>
                      </a:r>
                      <a:r>
                        <a:rPr lang="ru-RU" dirty="0" err="1"/>
                        <a:t>бд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сессии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создание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сайта и его маршрутизации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5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База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2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Форма регистрации и логина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3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Все описание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фотки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0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Css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делает сайт красивее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3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 </a:t>
                      </a:r>
                      <a:r>
                        <a:rPr lang="en-US" dirty="0"/>
                        <a:t>html, </a:t>
                      </a:r>
                      <a:r>
                        <a:rPr lang="ru-RU" dirty="0"/>
                        <a:t>расположение элементов на странице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3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main.py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Запускает все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93121"/>
                  </a:ext>
                </a:extLst>
              </a:tr>
            </a:tbl>
          </a:graphicData>
        </a:graphic>
      </p:graphicFrame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EFB813B-B2D6-40DB-4610-CB18197A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25" y="5198608"/>
            <a:ext cx="3356931" cy="16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A0C14-84D4-E314-D03E-75D4A899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Премия за проекты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B3635A0-56FE-1703-995B-7FB24DAC63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5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1A68E-A7C2-090D-F4D8-36FAAE3CDB94}"/>
              </a:ext>
            </a:extLst>
          </p:cNvPr>
          <p:cNvSpPr txBox="1"/>
          <p:nvPr/>
        </p:nvSpPr>
        <p:spPr>
          <a:xfrm>
            <a:off x="1180681" y="1972884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Добавлена проверка (человек/робот) при авторизации на сайте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273CF-530D-CFAC-B31C-6A16141BD4ED}"/>
              </a:ext>
            </a:extLst>
          </p:cNvPr>
          <p:cNvSpPr txBox="1"/>
          <p:nvPr/>
        </p:nvSpPr>
        <p:spPr>
          <a:xfrm>
            <a:off x="1885156" y="2717179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ввод капчи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5329E-1436-F4C6-933B-FAE55C02B739}"/>
              </a:ext>
            </a:extLst>
          </p:cNvPr>
          <p:cNvSpPr txBox="1"/>
          <p:nvPr/>
        </p:nvSpPr>
        <p:spPr>
          <a:xfrm>
            <a:off x="1269443" y="3146446"/>
            <a:ext cx="27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Файл </a:t>
            </a:r>
            <a:r>
              <a:rPr lang="en" dirty="0" err="1">
                <a:solidFill>
                  <a:srgbClr val="000000"/>
                </a:solidFill>
                <a:latin typeface="Helvetica" pitchFamily="2" charset="0"/>
              </a:rPr>
              <a:t>Captcha_api.py</a:t>
            </a:r>
            <a:endParaRPr lang="en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E0F2AE9-9AB6-A025-9379-5A9A10EB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65" y="3661805"/>
            <a:ext cx="2892221" cy="30308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08D8CF-E568-4220-AAC7-6A0D1B6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5" y="3849007"/>
            <a:ext cx="4597400" cy="1511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87D5DD-416F-38C5-86B7-B6E373E4647C}"/>
              </a:ext>
            </a:extLst>
          </p:cNvPr>
          <p:cNvSpPr txBox="1"/>
          <p:nvPr/>
        </p:nvSpPr>
        <p:spPr>
          <a:xfrm>
            <a:off x="6345535" y="1941252"/>
            <a:ext cx="6099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разработан и используется собственный оригинальный стиль для сайта при помощи языка </a:t>
            </a:r>
            <a:r>
              <a:rPr lang="en" dirty="0">
                <a:solidFill>
                  <a:srgbClr val="000000"/>
                </a:solidFill>
                <a:effectLst/>
                <a:latin typeface="Helvetica" pitchFamily="2" charset="0"/>
              </a:rPr>
              <a:t>CSS</a:t>
            </a:r>
          </a:p>
          <a:p>
            <a:endParaRPr lang="en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Папка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static</a:t>
            </a:r>
            <a:endParaRPr lang="ru-RU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EF3C0AC-5EF5-B99A-301A-710DB86A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10" y="3412888"/>
            <a:ext cx="4298379" cy="24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87229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sz="2400" b="1" dirty="0"/>
              <a:t>Ссылка на </a:t>
            </a:r>
            <a:r>
              <a:rPr lang="en-US" sz="2400" b="1" dirty="0" err="1"/>
              <a:t>github</a:t>
            </a:r>
            <a:endParaRPr lang="ru-RU" sz="24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1400011"/>
            <a:ext cx="5431971" cy="55795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tvbudygin</a:t>
            </a:r>
            <a:r>
              <a:rPr lang="en" dirty="0"/>
              <a:t>/</a:t>
            </a:r>
            <a:r>
              <a:rPr lang="en" dirty="0" err="1"/>
              <a:t>project_web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1983304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en-US" sz="2400" b="1" dirty="0" err="1"/>
              <a:t>qr</a:t>
            </a:r>
            <a:r>
              <a:rPr lang="en-US" sz="2400" b="1" dirty="0"/>
              <a:t>-code </a:t>
            </a:r>
            <a:r>
              <a:rPr lang="ru-RU" sz="2400" b="1" dirty="0"/>
              <a:t>ссылки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9680" y="4819186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ru-RU" sz="2400" b="1" dirty="0"/>
              <a:t>Количество строк кода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9680" y="5452896"/>
            <a:ext cx="5431971" cy="557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550 строк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56068AA-CCC5-827C-0F5E-93499CCA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О проекте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pic>
        <p:nvPicPr>
          <p:cNvPr id="16" name="Рисунок 15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59C233-126B-9C90-FBFA-AC108A0C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9667"/>
            <a:ext cx="1918666" cy="19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01" y="224676"/>
            <a:ext cx="5111750" cy="1204912"/>
          </a:xfrm>
        </p:spPr>
        <p:txBody>
          <a:bodyPr rtlCol="0"/>
          <a:lstStyle/>
          <a:p>
            <a:pPr rtl="0"/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685" y="1871716"/>
            <a:ext cx="10113143" cy="3981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" sz="1800" dirty="0">
                <a:hlinkClick r:id="rId3"/>
              </a:rPr>
              <a:t>https://html5css.ru/cssref/default.php</a:t>
            </a:r>
            <a:r>
              <a:rPr lang="ru-RU" sz="1800" dirty="0"/>
              <a:t> - смотрел теги </a:t>
            </a:r>
            <a:r>
              <a:rPr lang="en-US" sz="1800" dirty="0" err="1"/>
              <a:t>css</a:t>
            </a:r>
            <a:endParaRPr lang="ru-RU" sz="1800" dirty="0"/>
          </a:p>
          <a:p>
            <a:pPr rtl="0"/>
            <a:r>
              <a:rPr lang="en" sz="1800" noProof="1">
                <a:hlinkClick r:id="rId4"/>
              </a:rPr>
              <a:t>https://getbootstrap.com/docs/</a:t>
            </a:r>
            <a:r>
              <a:rPr lang="ru-RU" sz="1800" noProof="1"/>
              <a:t> - </a:t>
            </a:r>
            <a:r>
              <a:rPr lang="en-US" sz="1800" noProof="1"/>
              <a:t>bootstrap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Введение во </a:t>
            </a:r>
            <a:r>
              <a:rPr lang="en" sz="1800" b="1" i="0" u="none" strike="noStrike" dirty="0">
                <a:effectLst/>
                <a:latin typeface="YS Text"/>
              </a:rPr>
              <a:t>flask. </a:t>
            </a:r>
            <a:r>
              <a:rPr lang="ru-RU" sz="1800" b="1" i="0" u="none" strike="noStrike" dirty="0">
                <a:effectLst/>
                <a:latin typeface="YS Text"/>
              </a:rPr>
              <a:t>Обработка </a:t>
            </a:r>
            <a:r>
              <a:rPr lang="en" sz="1800" b="1" i="0" u="none" strike="noStrike" dirty="0">
                <a:effectLst/>
                <a:latin typeface="YS Text"/>
              </a:rPr>
              <a:t>HTML-</a:t>
            </a:r>
            <a:r>
              <a:rPr lang="ru-RU" sz="1800" b="1" i="0" u="none" strike="noStrike" dirty="0">
                <a:effectLst/>
                <a:latin typeface="YS Text"/>
              </a:rPr>
              <a:t>форм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b="1" i="0" u="none" strike="noStrike" dirty="0">
                <a:effectLst/>
                <a:latin typeface="YS Text"/>
              </a:rPr>
              <a:t> WEB. </a:t>
            </a:r>
            <a:r>
              <a:rPr lang="ru-RU" sz="1800" b="1" i="0" u="none" strike="noStrike" dirty="0">
                <a:effectLst/>
                <a:latin typeface="YS Text"/>
              </a:rPr>
              <a:t>Шаблоны. </a:t>
            </a:r>
            <a:r>
              <a:rPr lang="en" sz="1800" b="1" i="0" u="none" strike="noStrike" dirty="0">
                <a:effectLst/>
                <a:latin typeface="YS Text"/>
              </a:rPr>
              <a:t>flask-wtf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REST-API. </a:t>
            </a:r>
            <a:r>
              <a:rPr lang="ru-RU" sz="1800" b="1" i="0" u="none" strike="noStrike" dirty="0">
                <a:effectLst/>
                <a:latin typeface="YS Text"/>
              </a:rPr>
              <a:t>Понятие. Делаем простое </a:t>
            </a:r>
            <a:r>
              <a:rPr lang="en" sz="1800" b="1" i="0" u="none" strike="noStrike" dirty="0">
                <a:effectLst/>
                <a:latin typeface="YS Text"/>
              </a:rPr>
              <a:t>Rest-</a:t>
            </a:r>
            <a:r>
              <a:rPr lang="en" sz="1800" b="1" i="0" u="none" strike="noStrike" dirty="0" err="1">
                <a:effectLst/>
                <a:latin typeface="YS Text"/>
              </a:rPr>
              <a:t>api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API</a:t>
            </a:r>
          </a:p>
          <a:p>
            <a:endParaRPr lang="en" sz="1800" b="1" i="0" u="none" strike="noStrike" dirty="0">
              <a:effectLst/>
              <a:latin typeface="YS Text"/>
            </a:endParaRPr>
          </a:p>
          <a:p>
            <a:pPr rtl="0"/>
            <a:endParaRPr lang="ru-RU" sz="1800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964" y="1713469"/>
            <a:ext cx="4179570" cy="1715531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AF832-E130-483B-A415-7D13A68DE97A}"/>
              </a:ext>
            </a:extLst>
          </p:cNvPr>
          <p:cNvSpPr txBox="1"/>
          <p:nvPr/>
        </p:nvSpPr>
        <p:spPr>
          <a:xfrm>
            <a:off x="7556298" y="3429000"/>
            <a:ext cx="288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Готов ответить на все Ваши вопросы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0829C-7FDF-3D9B-BA05-AFA08EF8CF35}"/>
              </a:ext>
            </a:extLst>
          </p:cNvPr>
          <p:cNvSpPr txBox="1"/>
          <p:nvPr/>
        </p:nvSpPr>
        <p:spPr>
          <a:xfrm>
            <a:off x="150725" y="629026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Ссылка на </a:t>
            </a:r>
            <a:r>
              <a:rPr lang="ru-RU" dirty="0" err="1"/>
              <a:t>скринкаст</a:t>
            </a:r>
            <a:r>
              <a:rPr lang="en-US" dirty="0"/>
              <a:t>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267</Words>
  <Application>Microsoft Macintosh PowerPoint</Application>
  <PresentationFormat>Широкоэкранный</PresentationFormat>
  <Paragraphs>61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YS Text</vt:lpstr>
      <vt:lpstr>Одиночная линия</vt:lpstr>
      <vt:lpstr>Smart_cook</vt:lpstr>
      <vt:lpstr>Файловая система</vt:lpstr>
      <vt:lpstr>Внешний вид приложения</vt:lpstr>
      <vt:lpstr>Схема кода</vt:lpstr>
      <vt:lpstr>Премия за проекты </vt:lpstr>
      <vt:lpstr>О проекте </vt:lpstr>
      <vt:lpstr>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2025-04-18T16:41:10Z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